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0" r:id="rId2"/>
    <p:sldId id="258" r:id="rId3"/>
    <p:sldId id="259" r:id="rId4"/>
    <p:sldId id="266" r:id="rId5"/>
    <p:sldId id="279" r:id="rId6"/>
    <p:sldId id="291" r:id="rId7"/>
    <p:sldId id="292" r:id="rId8"/>
    <p:sldId id="288" r:id="rId9"/>
    <p:sldId id="286" r:id="rId10"/>
    <p:sldId id="287" r:id="rId11"/>
    <p:sldId id="289" r:id="rId12"/>
    <p:sldId id="290" r:id="rId13"/>
    <p:sldId id="264" r:id="rId14"/>
    <p:sldId id="263" r:id="rId15"/>
    <p:sldId id="265" r:id="rId16"/>
    <p:sldId id="262" r:id="rId17"/>
    <p:sldId id="267" r:id="rId18"/>
    <p:sldId id="268" r:id="rId19"/>
    <p:sldId id="269" r:id="rId20"/>
    <p:sldId id="271" r:id="rId21"/>
    <p:sldId id="272" r:id="rId22"/>
    <p:sldId id="270" r:id="rId23"/>
    <p:sldId id="273" r:id="rId24"/>
    <p:sldId id="274" r:id="rId25"/>
    <p:sldId id="276" r:id="rId26"/>
    <p:sldId id="277" r:id="rId27"/>
    <p:sldId id="278" r:id="rId28"/>
    <p:sldId id="281" r:id="rId29"/>
    <p:sldId id="280" r:id="rId30"/>
    <p:sldId id="284" r:id="rId31"/>
    <p:sldId id="282" r:id="rId32"/>
    <p:sldId id="283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1"/>
            <p14:sldId id="292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95.png"/><Relationship Id="rId7" Type="http://schemas.openxmlformats.org/officeDocument/2006/relationships/image" Target="../media/image8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25.png"/><Relationship Id="rId5" Type="http://schemas.openxmlformats.org/officeDocument/2006/relationships/image" Target="../media/image83.png"/><Relationship Id="rId10" Type="http://schemas.openxmlformats.org/officeDocument/2006/relationships/image" Target="../media/image27.png"/><Relationship Id="rId4" Type="http://schemas.openxmlformats.org/officeDocument/2006/relationships/image" Target="../media/image96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148233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8" y="2148233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423431" y="121323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97ACE3-D7AA-0D98-F3CE-FC8A4111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52" y="1405797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822885" y="124382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99CA89F-FBC5-A067-F861-1636C9572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32"/>
          <a:stretch/>
        </p:blipFill>
        <p:spPr bwMode="auto">
          <a:xfrm>
            <a:off x="394718" y="1422357"/>
            <a:ext cx="2910942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1195315" y="1237691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9DC800-8956-8C07-30F2-1F43E0196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18" y="1405796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689551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381074E-9F20-E563-6FDB-25C9902B1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42"/>
          <a:stretch/>
        </p:blipFill>
        <p:spPr bwMode="auto">
          <a:xfrm>
            <a:off x="8793949" y="1405795"/>
            <a:ext cx="290334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731613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7E21A44-1C61-EA77-198C-B5819C0B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45" y="3780880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1185476" y="3618911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702563" y="359067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67939" y="358805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5183</TotalTime>
  <Words>349</Words>
  <Application>Microsoft Office PowerPoint</Application>
  <PresentationFormat>Widescreen</PresentationFormat>
  <Paragraphs>116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74</cp:revision>
  <dcterms:created xsi:type="dcterms:W3CDTF">2022-07-26T19:04:22Z</dcterms:created>
  <dcterms:modified xsi:type="dcterms:W3CDTF">2023-02-02T21:03:37Z</dcterms:modified>
</cp:coreProperties>
</file>